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56" r:id="rId4"/>
    <p:sldId id="262" r:id="rId5"/>
    <p:sldId id="259" r:id="rId6"/>
    <p:sldId id="275" r:id="rId7"/>
    <p:sldId id="278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1C1"/>
    <a:srgbClr val="82FFFE"/>
    <a:srgbClr val="CCC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770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400" b="1" i="0" u="none" strike="noStrike" kern="1200" spc="0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ru-RU" sz="30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Выпускники </a:t>
            </a:r>
            <a:r>
              <a:rPr lang="ru-RU" sz="3000" b="1" kern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года</a:t>
            </a:r>
            <a:endParaRPr lang="ru-RU" sz="30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1" i="0" u="none" strike="noStrike" kern="1200" spc="0" baseline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937108020479951E-2"/>
          <c:y val="0.10798699262428531"/>
          <c:w val="0.82836531761033849"/>
          <c:h val="0.57508202636699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 Мультицентра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36BA6B">
                  <a:alpha val="7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"/>
            <c:spPr>
              <a:solidFill>
                <a:srgbClr val="FF6600">
                  <a:alpha val="89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5"/>
            <c:spPr>
              <a:solidFill>
                <a:srgbClr val="A0D61A">
                  <a:alpha val="93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"/>
            <c:spPr>
              <a:solidFill>
                <a:srgbClr val="00B0F0">
                  <a:alpha val="79000"/>
                </a:srgbClr>
              </a:solidFill>
              <a:ln w="25400">
                <a:solidFill>
                  <a:schemeClr val="lt1"/>
                </a:solidFill>
                <a:miter lim="800000"/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трудоустроенные по заявке</c:v>
                </c:pt>
                <c:pt idx="1">
                  <c:v>трудоустроенные без заявки</c:v>
                </c:pt>
                <c:pt idx="2">
                  <c:v>организация специального рабочего места</c:v>
                </c:pt>
                <c:pt idx="3">
                  <c:v>нетрудоустроенные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37</c:v>
                </c:pt>
                <c:pt idx="2">
                  <c:v>5</c:v>
                </c:pt>
                <c:pt idx="3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6767078639434907"/>
          <c:w val="0.46411243109714623"/>
          <c:h val="0.32606907187449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D83A-61AC-4CCB-AC8B-70A1734909FE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28D1-53E5-4FE4-B973-95A5545F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2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425079" y="-12399"/>
            <a:ext cx="11768813" cy="6468620"/>
            <a:chOff x="425079" y="390833"/>
            <a:chExt cx="11768813" cy="6468620"/>
          </a:xfrm>
        </p:grpSpPr>
        <p:sp>
          <p:nvSpPr>
            <p:cNvPr id="14" name="Прямоугольник 13"/>
            <p:cNvSpPr/>
            <p:nvPr/>
          </p:nvSpPr>
          <p:spPr>
            <a:xfrm rot="16200000" flipV="1">
              <a:off x="8811486" y="3464649"/>
              <a:ext cx="6456221" cy="308589"/>
            </a:xfrm>
            <a:prstGeom prst="rect">
              <a:avLst/>
            </a:prstGeom>
            <a:solidFill>
              <a:srgbClr val="CCCB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flipV="1">
              <a:off x="425079" y="6550864"/>
              <a:ext cx="11768813" cy="308589"/>
            </a:xfrm>
            <a:prstGeom prst="rect">
              <a:avLst/>
            </a:prstGeom>
            <a:solidFill>
              <a:srgbClr val="CCCB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79" b="14562"/>
          <a:stretch/>
        </p:blipFill>
        <p:spPr>
          <a:xfrm>
            <a:off x="2740614" y="2594798"/>
            <a:ext cx="5901592" cy="3484161"/>
          </a:xfrm>
          <a:prstGeom prst="rect">
            <a:avLst/>
          </a:prstGeom>
          <a:ln>
            <a:noFill/>
          </a:ln>
        </p:spPr>
      </p:pic>
      <p:sp>
        <p:nvSpPr>
          <p:cNvPr id="6" name="Месяц 5"/>
          <p:cNvSpPr/>
          <p:nvPr/>
        </p:nvSpPr>
        <p:spPr>
          <a:xfrm rot="18963752" flipV="1">
            <a:off x="-271976" y="5841655"/>
            <a:ext cx="941550" cy="1579282"/>
          </a:xfrm>
          <a:prstGeom prst="moon">
            <a:avLst>
              <a:gd name="adj" fmla="val 631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312392" y="-739714"/>
            <a:ext cx="12764822" cy="7373098"/>
            <a:chOff x="266208" y="173193"/>
            <a:chExt cx="12764822" cy="7373098"/>
          </a:xfrm>
          <a:solidFill>
            <a:srgbClr val="01C1C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78798" y="1121912"/>
              <a:ext cx="782914" cy="642437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6709443" y="-5305899"/>
              <a:ext cx="833862" cy="118093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66208" y="173193"/>
              <a:ext cx="2652013" cy="259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есяц 11"/>
            <p:cNvSpPr/>
            <p:nvPr/>
          </p:nvSpPr>
          <p:spPr>
            <a:xfrm rot="2357764">
              <a:off x="2326449" y="655009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2357764">
              <a:off x="488168" y="2396036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Месяц 15"/>
          <p:cNvSpPr/>
          <p:nvPr/>
        </p:nvSpPr>
        <p:spPr>
          <a:xfrm rot="8067154">
            <a:off x="11174305" y="-281773"/>
            <a:ext cx="963538" cy="1579282"/>
          </a:xfrm>
          <a:prstGeom prst="moon">
            <a:avLst>
              <a:gd name="adj" fmla="val 59280"/>
            </a:avLst>
          </a:prstGeom>
          <a:solidFill>
            <a:srgbClr val="CC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9731" y="4196903"/>
            <a:ext cx="2340000" cy="226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70" y="4486430"/>
            <a:ext cx="1641712" cy="16379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3818" y="1217023"/>
            <a:ext cx="9391484" cy="1642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 пожаловать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день открытых дверей!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23" y="472830"/>
            <a:ext cx="1254206" cy="14354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29174" y="6012697"/>
            <a:ext cx="9021119" cy="40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spc="-8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Мультицентр</a:t>
            </a:r>
            <a:r>
              <a:rPr lang="ru-RU" sz="24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социальной и трудовой интеграции</a:t>
            </a:r>
          </a:p>
        </p:txBody>
      </p:sp>
      <p:pic>
        <p:nvPicPr>
          <p:cNvPr id="26" name="Picture 2" descr="http://www.ideasforpeople.ru/upload/iblock/b9b/b9b5c0c921764c82708e18074c6a1a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01" y="2106688"/>
            <a:ext cx="1775450" cy="1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5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32" y="1"/>
            <a:ext cx="12308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278822" y="-3163"/>
            <a:ext cx="12038598" cy="6468620"/>
            <a:chOff x="155294" y="-12399"/>
            <a:chExt cx="12038598" cy="6468620"/>
          </a:xfrm>
        </p:grpSpPr>
        <p:grpSp>
          <p:nvGrpSpPr>
            <p:cNvPr id="25" name="Группа 24"/>
            <p:cNvGrpSpPr/>
            <p:nvPr/>
          </p:nvGrpSpPr>
          <p:grpSpPr>
            <a:xfrm flipH="1" flipV="1">
              <a:off x="425079" y="-12399"/>
              <a:ext cx="11768813" cy="6468620"/>
              <a:chOff x="425079" y="390833"/>
              <a:chExt cx="11768813" cy="6468620"/>
            </a:xfrm>
          </p:grpSpPr>
          <p:sp>
            <p:nvSpPr>
              <p:cNvPr id="26" name="Прямоугольник 25"/>
              <p:cNvSpPr/>
              <p:nvPr/>
            </p:nvSpPr>
            <p:spPr>
              <a:xfrm rot="16200000" flipV="1">
                <a:off x="8811486" y="3464649"/>
                <a:ext cx="6456221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425079" y="6550864"/>
                <a:ext cx="11768813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Месяц 27"/>
            <p:cNvSpPr/>
            <p:nvPr/>
          </p:nvSpPr>
          <p:spPr>
            <a:xfrm rot="13532846" flipH="1">
              <a:off x="463166" y="-277040"/>
              <a:ext cx="963538" cy="1579282"/>
            </a:xfrm>
            <a:prstGeom prst="moon">
              <a:avLst>
                <a:gd name="adj" fmla="val 59280"/>
              </a:avLst>
            </a:prstGeom>
            <a:solidFill>
              <a:srgbClr val="CC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Месяц 19"/>
          <p:cNvSpPr/>
          <p:nvPr/>
        </p:nvSpPr>
        <p:spPr>
          <a:xfrm rot="14231312" flipV="1">
            <a:off x="11133592" y="5561044"/>
            <a:ext cx="1152136" cy="1841781"/>
          </a:xfrm>
          <a:prstGeom prst="moon">
            <a:avLst>
              <a:gd name="adj" fmla="val 592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-528736" y="-565348"/>
            <a:ext cx="12731878" cy="7432565"/>
            <a:chOff x="125634" y="113728"/>
            <a:chExt cx="12731878" cy="7432565"/>
          </a:xfrm>
          <a:solidFill>
            <a:srgbClr val="01C1C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55178" y="1121914"/>
              <a:ext cx="591198" cy="642437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6684113" y="-5517587"/>
              <a:ext cx="537486" cy="118093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25634" y="113728"/>
              <a:ext cx="2029854" cy="21112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есяц 11"/>
            <p:cNvSpPr/>
            <p:nvPr/>
          </p:nvSpPr>
          <p:spPr>
            <a:xfrm rot="2357764">
              <a:off x="1526748" y="232917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2357764">
              <a:off x="157033" y="1824741"/>
              <a:ext cx="924166" cy="66902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 rot="5400000">
            <a:off x="9492051" y="2101988"/>
            <a:ext cx="4716612" cy="51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МУЛЬТИЦЕНТР СОЦИАЛЬНОЙ</a:t>
            </a:r>
            <a:b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ТРУДОВОЙ ИНТЕГРАЦИИ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298859" y="4929585"/>
            <a:ext cx="1764000" cy="176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632" y="5190190"/>
            <a:ext cx="1284184" cy="12812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3" y="1120257"/>
            <a:ext cx="6393524" cy="3596358"/>
          </a:xfrm>
          <a:prstGeom prst="snipRoundRect">
            <a:avLst>
              <a:gd name="adj1" fmla="val 14757"/>
              <a:gd name="adj2" fmla="val 0"/>
            </a:avLst>
          </a:prstGeom>
        </p:spPr>
      </p:pic>
      <p:sp>
        <p:nvSpPr>
          <p:cNvPr id="34" name="Прямоугольник 33"/>
          <p:cNvSpPr/>
          <p:nvPr/>
        </p:nvSpPr>
        <p:spPr>
          <a:xfrm>
            <a:off x="6979303" y="1181050"/>
            <a:ext cx="4559243" cy="324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профессиональное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молодых людей с ограниченными возможностями здоровья и инвалидов, расширение их возможностей для последующего трудоустройства и занятости путем развития трудовых навыков, сопровождение социальной ориентации и профессионального самоопределения.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9808" y="469000"/>
            <a:ext cx="7237879" cy="538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деятельности </a:t>
            </a:r>
            <a:r>
              <a:rPr lang="ru-RU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Мультицентра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278822" y="-3163"/>
            <a:ext cx="12038598" cy="6468620"/>
            <a:chOff x="155294" y="-12399"/>
            <a:chExt cx="12038598" cy="6468620"/>
          </a:xfrm>
        </p:grpSpPr>
        <p:grpSp>
          <p:nvGrpSpPr>
            <p:cNvPr id="25" name="Группа 24"/>
            <p:cNvGrpSpPr/>
            <p:nvPr/>
          </p:nvGrpSpPr>
          <p:grpSpPr>
            <a:xfrm flipH="1" flipV="1">
              <a:off x="425079" y="-12399"/>
              <a:ext cx="11768813" cy="6468620"/>
              <a:chOff x="425079" y="390833"/>
              <a:chExt cx="11768813" cy="6468620"/>
            </a:xfrm>
          </p:grpSpPr>
          <p:sp>
            <p:nvSpPr>
              <p:cNvPr id="26" name="Прямоугольник 25"/>
              <p:cNvSpPr/>
              <p:nvPr/>
            </p:nvSpPr>
            <p:spPr>
              <a:xfrm rot="16200000" flipV="1">
                <a:off x="8811486" y="3464649"/>
                <a:ext cx="6456221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425079" y="6550864"/>
                <a:ext cx="11768813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Месяц 27"/>
            <p:cNvSpPr/>
            <p:nvPr/>
          </p:nvSpPr>
          <p:spPr>
            <a:xfrm rot="13532846" flipH="1">
              <a:off x="463166" y="-277040"/>
              <a:ext cx="963538" cy="1579282"/>
            </a:xfrm>
            <a:prstGeom prst="moon">
              <a:avLst>
                <a:gd name="adj" fmla="val 59280"/>
              </a:avLst>
            </a:prstGeom>
            <a:solidFill>
              <a:srgbClr val="CC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Месяц 19"/>
          <p:cNvSpPr/>
          <p:nvPr/>
        </p:nvSpPr>
        <p:spPr>
          <a:xfrm rot="14231312" flipV="1">
            <a:off x="11133592" y="5561044"/>
            <a:ext cx="1152136" cy="1841781"/>
          </a:xfrm>
          <a:prstGeom prst="moon">
            <a:avLst>
              <a:gd name="adj" fmla="val 592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-528736" y="-565348"/>
            <a:ext cx="12731878" cy="7432565"/>
            <a:chOff x="125634" y="113728"/>
            <a:chExt cx="12731878" cy="7432565"/>
          </a:xfrm>
          <a:solidFill>
            <a:srgbClr val="01C1C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55178" y="1121914"/>
              <a:ext cx="591198" cy="642437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6684113" y="-5517587"/>
              <a:ext cx="537486" cy="118093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25634" y="113728"/>
              <a:ext cx="2029854" cy="21112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есяц 11"/>
            <p:cNvSpPr/>
            <p:nvPr/>
          </p:nvSpPr>
          <p:spPr>
            <a:xfrm rot="2357764">
              <a:off x="1526748" y="232917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2357764">
              <a:off x="157033" y="1824741"/>
              <a:ext cx="924166" cy="66902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 rot="5400000">
            <a:off x="9492051" y="2101988"/>
            <a:ext cx="4716612" cy="51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МУЛЬТИЦЕНТР СОЦИАЛЬНОЙ</a:t>
            </a:r>
            <a:b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ТРУДОВОЙ ИНТЕГРАЦИИ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298859" y="4929585"/>
            <a:ext cx="1764000" cy="176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632" y="5190190"/>
            <a:ext cx="1284184" cy="12812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587" y="3359789"/>
            <a:ext cx="4154934" cy="2763920"/>
          </a:xfrm>
          <a:prstGeom prst="snipRoundRect">
            <a:avLst>
              <a:gd name="adj1" fmla="val 0"/>
              <a:gd name="adj2" fmla="val 0"/>
            </a:avLst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10290"/>
          <a:stretch/>
        </p:blipFill>
        <p:spPr>
          <a:xfrm>
            <a:off x="619587" y="724507"/>
            <a:ext cx="4127025" cy="2463918"/>
          </a:xfrm>
          <a:prstGeom prst="snipRoundRect">
            <a:avLst>
              <a:gd name="adj1" fmla="val 16667"/>
              <a:gd name="adj2" fmla="val 0"/>
            </a:avLst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408476" y="411369"/>
            <a:ext cx="595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Мультицентра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2918" y="1097037"/>
            <a:ext cx="64994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Швея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Обувщик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ремонту обуви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Оператор электронно-вычислительных и вычислительных машин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Садовник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Уборщик служебных помещений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Оператор стиральных машин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Изготовитель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художественных изделий из бересты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Изготовитель художественных изделий из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керамики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Мойщик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посуды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278822" y="-3163"/>
            <a:ext cx="12038598" cy="6468620"/>
            <a:chOff x="155294" y="-12399"/>
            <a:chExt cx="12038598" cy="6468620"/>
          </a:xfrm>
        </p:grpSpPr>
        <p:grpSp>
          <p:nvGrpSpPr>
            <p:cNvPr id="25" name="Группа 24"/>
            <p:cNvGrpSpPr/>
            <p:nvPr/>
          </p:nvGrpSpPr>
          <p:grpSpPr>
            <a:xfrm flipH="1" flipV="1">
              <a:off x="425079" y="-12399"/>
              <a:ext cx="11768813" cy="6468620"/>
              <a:chOff x="425079" y="390833"/>
              <a:chExt cx="11768813" cy="6468620"/>
            </a:xfrm>
          </p:grpSpPr>
          <p:sp>
            <p:nvSpPr>
              <p:cNvPr id="26" name="Прямоугольник 25"/>
              <p:cNvSpPr/>
              <p:nvPr/>
            </p:nvSpPr>
            <p:spPr>
              <a:xfrm rot="16200000" flipV="1">
                <a:off x="8811486" y="3464649"/>
                <a:ext cx="6456221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425079" y="6550864"/>
                <a:ext cx="11768813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Месяц 27"/>
            <p:cNvSpPr/>
            <p:nvPr/>
          </p:nvSpPr>
          <p:spPr>
            <a:xfrm rot="13532846" flipH="1">
              <a:off x="463166" y="-277040"/>
              <a:ext cx="963538" cy="1579282"/>
            </a:xfrm>
            <a:prstGeom prst="moon">
              <a:avLst>
                <a:gd name="adj" fmla="val 59280"/>
              </a:avLst>
            </a:prstGeom>
            <a:solidFill>
              <a:srgbClr val="CC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Месяц 19"/>
          <p:cNvSpPr/>
          <p:nvPr/>
        </p:nvSpPr>
        <p:spPr>
          <a:xfrm rot="14231312" flipV="1">
            <a:off x="11133592" y="5561044"/>
            <a:ext cx="1152136" cy="1841781"/>
          </a:xfrm>
          <a:prstGeom prst="moon">
            <a:avLst>
              <a:gd name="adj" fmla="val 592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-528736" y="-565348"/>
            <a:ext cx="12731878" cy="7432565"/>
            <a:chOff x="125634" y="113728"/>
            <a:chExt cx="12731878" cy="7432565"/>
          </a:xfrm>
          <a:solidFill>
            <a:srgbClr val="01C1C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55178" y="1121914"/>
              <a:ext cx="591198" cy="642437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6684113" y="-5517587"/>
              <a:ext cx="537486" cy="118093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25634" y="113728"/>
              <a:ext cx="2029854" cy="21112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есяц 11"/>
            <p:cNvSpPr/>
            <p:nvPr/>
          </p:nvSpPr>
          <p:spPr>
            <a:xfrm rot="2357764">
              <a:off x="1526748" y="232917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2357764">
              <a:off x="157033" y="1824741"/>
              <a:ext cx="924166" cy="66902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 rot="5400000">
            <a:off x="9492051" y="2101988"/>
            <a:ext cx="4716612" cy="51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МУЛЬТИЦЕНТР СОЦИАЛЬНОЙ</a:t>
            </a:r>
            <a:b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ТРУДОВОЙ ИНТЕГРАЦИИ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298859" y="4929585"/>
            <a:ext cx="1764000" cy="176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632" y="5190190"/>
            <a:ext cx="1284184" cy="1281217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-5336345" y="4824873"/>
            <a:ext cx="295203" cy="1097625"/>
            <a:chOff x="815192" y="5058542"/>
            <a:chExt cx="295203" cy="1097625"/>
          </a:xfrm>
        </p:grpSpPr>
        <p:sp>
          <p:nvSpPr>
            <p:cNvPr id="38" name="Стрелка: пятиугольник 37"/>
            <p:cNvSpPr/>
            <p:nvPr/>
          </p:nvSpPr>
          <p:spPr>
            <a:xfrm>
              <a:off x="819254" y="5058542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: пятиугольник 38"/>
            <p:cNvSpPr/>
            <p:nvPr/>
          </p:nvSpPr>
          <p:spPr>
            <a:xfrm>
              <a:off x="820822" y="5342920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: пятиугольник 39"/>
            <p:cNvSpPr/>
            <p:nvPr/>
          </p:nvSpPr>
          <p:spPr>
            <a:xfrm>
              <a:off x="822395" y="5617868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: пятиугольник 40"/>
            <p:cNvSpPr/>
            <p:nvPr/>
          </p:nvSpPr>
          <p:spPr>
            <a:xfrm>
              <a:off x="815192" y="5940167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3" name="Picture 5" descr="Z:\Макаренко Е.А\Для буклета\IMG_15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5432" y="601912"/>
            <a:ext cx="2847028" cy="1897246"/>
          </a:xfrm>
          <a:prstGeom prst="snipRoundRect">
            <a:avLst>
              <a:gd name="adj1" fmla="val 35777"/>
              <a:gd name="adj2" fmla="val 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7388"/>
          <a:stretch/>
        </p:blipFill>
        <p:spPr>
          <a:xfrm>
            <a:off x="506003" y="2601797"/>
            <a:ext cx="2862735" cy="157356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405" y="4286610"/>
            <a:ext cx="2856154" cy="1904603"/>
          </a:xfrm>
          <a:prstGeom prst="rect">
            <a:avLst/>
          </a:prstGeom>
          <a:ln>
            <a:noFill/>
          </a:ln>
        </p:spPr>
      </p:pic>
      <p:sp>
        <p:nvSpPr>
          <p:cNvPr id="48" name="Прямоугольник 47"/>
          <p:cNvSpPr/>
          <p:nvPr/>
        </p:nvSpPr>
        <p:spPr>
          <a:xfrm>
            <a:off x="3930595" y="1553650"/>
            <a:ext cx="7064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этап: </a:t>
            </a:r>
            <a:r>
              <a:rPr lang="ru-RU" altLang="ru-RU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Профпробы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выбор профессии</a:t>
            </a:r>
          </a:p>
          <a:p>
            <a:pPr algn="just"/>
            <a:endParaRPr lang="ru-RU" alt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этап: Профессиональное обучение и социальная адаптация</a:t>
            </a:r>
          </a:p>
          <a:p>
            <a:pPr algn="just"/>
            <a:endParaRPr lang="ru-RU" alt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этап: Стажировка на рабочем месте и в трудовом коллективе</a:t>
            </a:r>
          </a:p>
          <a:p>
            <a:pPr algn="just"/>
            <a:endParaRPr lang="ru-RU" alt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этап: Квалификационный экзамен и получение свидетельства о профессии рабочего; удостоверения о повышении квалификации</a:t>
            </a:r>
          </a:p>
          <a:p>
            <a:pPr algn="just"/>
            <a:endParaRPr lang="ru-RU" alt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этап: Содействие в трудоустройстве</a:t>
            </a:r>
          </a:p>
          <a:p>
            <a:pPr algn="just"/>
            <a:endParaRPr lang="ru-RU" alt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этап: Трудовое и социальное </a:t>
            </a:r>
            <a:endParaRPr lang="ru-RU" alt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alt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сопровождение </a:t>
            </a:r>
            <a:r>
              <a:rPr lang="ru-RU" alt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выпускников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706496" y="370389"/>
            <a:ext cx="75418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Образовательный процесс</a:t>
            </a:r>
          </a:p>
          <a:p>
            <a:pPr algn="ctr"/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Продолжительность образовательного процесса варьируется от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недель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6 месяцев в зависимости от выбранной профессии</a:t>
            </a:r>
          </a:p>
          <a:p>
            <a:pPr algn="ctr"/>
            <a:endParaRPr lang="ru-RU" alt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83366" y="1628483"/>
            <a:ext cx="295114" cy="4076640"/>
            <a:chOff x="3601834" y="1693921"/>
            <a:chExt cx="295114" cy="3123044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3601834" y="1693921"/>
              <a:ext cx="293971" cy="1901647"/>
              <a:chOff x="5028827" y="3407778"/>
              <a:chExt cx="293971" cy="1901647"/>
            </a:xfrm>
          </p:grpSpPr>
          <p:sp>
            <p:nvSpPr>
              <p:cNvPr id="59" name="Стрелка: пятиугольник 46"/>
              <p:cNvSpPr/>
              <p:nvPr/>
            </p:nvSpPr>
            <p:spPr>
              <a:xfrm>
                <a:off x="5034173" y="3407778"/>
                <a:ext cx="288000" cy="216000"/>
              </a:xfrm>
              <a:prstGeom prst="homePlate">
                <a:avLst/>
              </a:prstGeom>
              <a:solidFill>
                <a:srgbClr val="01C1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Стрелка: пятиугольник 47"/>
              <p:cNvSpPr/>
              <p:nvPr/>
            </p:nvSpPr>
            <p:spPr>
              <a:xfrm>
                <a:off x="5028827" y="3838698"/>
                <a:ext cx="288000" cy="216000"/>
              </a:xfrm>
              <a:prstGeom prst="homePlate">
                <a:avLst/>
              </a:prstGeom>
              <a:solidFill>
                <a:srgbClr val="01C1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Стрелка: пятиугольник 48"/>
              <p:cNvSpPr/>
              <p:nvPr/>
            </p:nvSpPr>
            <p:spPr>
              <a:xfrm>
                <a:off x="5034798" y="5093425"/>
                <a:ext cx="288000" cy="216000"/>
              </a:xfrm>
              <a:prstGeom prst="homePlate">
                <a:avLst/>
              </a:prstGeom>
              <a:solidFill>
                <a:srgbClr val="01C1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2" name="Стрелка: пятиугольник 48"/>
            <p:cNvSpPr/>
            <p:nvPr/>
          </p:nvSpPr>
          <p:spPr>
            <a:xfrm>
              <a:off x="3607180" y="2716494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: пятиугольник 48"/>
            <p:cNvSpPr/>
            <p:nvPr/>
          </p:nvSpPr>
          <p:spPr>
            <a:xfrm>
              <a:off x="3608948" y="4199041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трелка: пятиугольник 48"/>
            <p:cNvSpPr/>
            <p:nvPr/>
          </p:nvSpPr>
          <p:spPr>
            <a:xfrm>
              <a:off x="3607180" y="4600965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4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278822" y="-3163"/>
            <a:ext cx="12038598" cy="6468620"/>
            <a:chOff x="155294" y="-12399"/>
            <a:chExt cx="12038598" cy="6468620"/>
          </a:xfrm>
        </p:grpSpPr>
        <p:grpSp>
          <p:nvGrpSpPr>
            <p:cNvPr id="25" name="Группа 24"/>
            <p:cNvGrpSpPr/>
            <p:nvPr/>
          </p:nvGrpSpPr>
          <p:grpSpPr>
            <a:xfrm flipH="1" flipV="1">
              <a:off x="425079" y="-12399"/>
              <a:ext cx="11768813" cy="6468620"/>
              <a:chOff x="425079" y="390833"/>
              <a:chExt cx="11768813" cy="6468620"/>
            </a:xfrm>
          </p:grpSpPr>
          <p:sp>
            <p:nvSpPr>
              <p:cNvPr id="26" name="Прямоугольник 25"/>
              <p:cNvSpPr/>
              <p:nvPr/>
            </p:nvSpPr>
            <p:spPr>
              <a:xfrm rot="16200000" flipV="1">
                <a:off x="8811486" y="3464649"/>
                <a:ext cx="6456221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425079" y="6550864"/>
                <a:ext cx="11768813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Месяц 27"/>
            <p:cNvSpPr/>
            <p:nvPr/>
          </p:nvSpPr>
          <p:spPr>
            <a:xfrm rot="13532846" flipH="1">
              <a:off x="463166" y="-277040"/>
              <a:ext cx="963538" cy="1579282"/>
            </a:xfrm>
            <a:prstGeom prst="moon">
              <a:avLst>
                <a:gd name="adj" fmla="val 59280"/>
              </a:avLst>
            </a:prstGeom>
            <a:solidFill>
              <a:srgbClr val="CC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Месяц 19"/>
          <p:cNvSpPr/>
          <p:nvPr/>
        </p:nvSpPr>
        <p:spPr>
          <a:xfrm rot="14231312" flipV="1">
            <a:off x="11133592" y="5561044"/>
            <a:ext cx="1152136" cy="1841781"/>
          </a:xfrm>
          <a:prstGeom prst="moon">
            <a:avLst>
              <a:gd name="adj" fmla="val 592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-528736" y="-565348"/>
            <a:ext cx="12731878" cy="7432565"/>
            <a:chOff x="125634" y="113728"/>
            <a:chExt cx="12731878" cy="7432565"/>
          </a:xfrm>
          <a:solidFill>
            <a:srgbClr val="01C1C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55178" y="1121914"/>
              <a:ext cx="591198" cy="642437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6684113" y="-5517587"/>
              <a:ext cx="537486" cy="118093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25634" y="113728"/>
              <a:ext cx="2029854" cy="21112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есяц 11"/>
            <p:cNvSpPr/>
            <p:nvPr/>
          </p:nvSpPr>
          <p:spPr>
            <a:xfrm rot="2357764">
              <a:off x="1526748" y="232917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2357764">
              <a:off x="157033" y="1824741"/>
              <a:ext cx="924166" cy="66902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 rot="5400000">
            <a:off x="9492051" y="2101988"/>
            <a:ext cx="4716612" cy="51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МУЛЬТИЦЕНТР СОЦИАЛЬНОЙ</a:t>
            </a:r>
            <a:b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ТРУДОВОЙ ИНТЕГРАЦИИ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298859" y="4929585"/>
            <a:ext cx="1764000" cy="176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632" y="5190190"/>
            <a:ext cx="1284184" cy="1281217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-5336345" y="4824873"/>
            <a:ext cx="295203" cy="1097625"/>
            <a:chOff x="815192" y="5058542"/>
            <a:chExt cx="295203" cy="1097625"/>
          </a:xfrm>
        </p:grpSpPr>
        <p:sp>
          <p:nvSpPr>
            <p:cNvPr id="38" name="Стрелка: пятиугольник 37"/>
            <p:cNvSpPr/>
            <p:nvPr/>
          </p:nvSpPr>
          <p:spPr>
            <a:xfrm>
              <a:off x="819254" y="5058542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: пятиугольник 38"/>
            <p:cNvSpPr/>
            <p:nvPr/>
          </p:nvSpPr>
          <p:spPr>
            <a:xfrm>
              <a:off x="820822" y="5342920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: пятиугольник 39"/>
            <p:cNvSpPr/>
            <p:nvPr/>
          </p:nvSpPr>
          <p:spPr>
            <a:xfrm>
              <a:off x="822395" y="5617868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: пятиугольник 40"/>
            <p:cNvSpPr/>
            <p:nvPr/>
          </p:nvSpPr>
          <p:spPr>
            <a:xfrm>
              <a:off x="815192" y="5940167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4953729" y="503097"/>
            <a:ext cx="6398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ПРОФЕССИЯ</a:t>
            </a:r>
          </a:p>
          <a:p>
            <a:pPr algn="ctr"/>
            <a:endParaRPr lang="ru-RU" altLang="ru-RU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713"/>
          <a:stretch/>
        </p:blipFill>
        <p:spPr>
          <a:xfrm>
            <a:off x="4686021" y="1572498"/>
            <a:ext cx="5104938" cy="4027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3" y="9236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278822" y="-3163"/>
            <a:ext cx="12038598" cy="6468620"/>
            <a:chOff x="155294" y="-12399"/>
            <a:chExt cx="12038598" cy="6468620"/>
          </a:xfrm>
        </p:grpSpPr>
        <p:grpSp>
          <p:nvGrpSpPr>
            <p:cNvPr id="25" name="Группа 24"/>
            <p:cNvGrpSpPr/>
            <p:nvPr/>
          </p:nvGrpSpPr>
          <p:grpSpPr>
            <a:xfrm flipH="1" flipV="1">
              <a:off x="425079" y="-12399"/>
              <a:ext cx="11768813" cy="6468620"/>
              <a:chOff x="425079" y="390833"/>
              <a:chExt cx="11768813" cy="6468620"/>
            </a:xfrm>
          </p:grpSpPr>
          <p:sp>
            <p:nvSpPr>
              <p:cNvPr id="26" name="Прямоугольник 25"/>
              <p:cNvSpPr/>
              <p:nvPr/>
            </p:nvSpPr>
            <p:spPr>
              <a:xfrm rot="16200000" flipV="1">
                <a:off x="8811486" y="3464649"/>
                <a:ext cx="6456221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425079" y="6550864"/>
                <a:ext cx="11768813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Месяц 27"/>
            <p:cNvSpPr/>
            <p:nvPr/>
          </p:nvSpPr>
          <p:spPr>
            <a:xfrm rot="13532846" flipH="1">
              <a:off x="463166" y="-277040"/>
              <a:ext cx="963538" cy="1579282"/>
            </a:xfrm>
            <a:prstGeom prst="moon">
              <a:avLst>
                <a:gd name="adj" fmla="val 59280"/>
              </a:avLst>
            </a:prstGeom>
            <a:solidFill>
              <a:srgbClr val="CC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Месяц 19"/>
          <p:cNvSpPr/>
          <p:nvPr/>
        </p:nvSpPr>
        <p:spPr>
          <a:xfrm rot="14231312" flipV="1">
            <a:off x="11133592" y="5561044"/>
            <a:ext cx="1152136" cy="1841781"/>
          </a:xfrm>
          <a:prstGeom prst="moon">
            <a:avLst>
              <a:gd name="adj" fmla="val 592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-528736" y="-565348"/>
            <a:ext cx="12731878" cy="7432565"/>
            <a:chOff x="125634" y="113728"/>
            <a:chExt cx="12731878" cy="7432565"/>
          </a:xfrm>
          <a:solidFill>
            <a:srgbClr val="01C1C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55178" y="1121914"/>
              <a:ext cx="591198" cy="642437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6684113" y="-5517587"/>
              <a:ext cx="537486" cy="118093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25634" y="113728"/>
              <a:ext cx="2029854" cy="21112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есяц 11"/>
            <p:cNvSpPr/>
            <p:nvPr/>
          </p:nvSpPr>
          <p:spPr>
            <a:xfrm rot="2357764">
              <a:off x="1526748" y="232917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2357764">
              <a:off x="157033" y="1824741"/>
              <a:ext cx="924166" cy="66902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 rot="5400000">
            <a:off x="9492051" y="2101988"/>
            <a:ext cx="4716612" cy="51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МУЛЬТИЦЕНТР СОЦИАЛЬНОЙ</a:t>
            </a:r>
            <a:b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ТРУДОВОЙ ИНТЕГРАЦИИ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298859" y="4929585"/>
            <a:ext cx="1764000" cy="176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632" y="5190190"/>
            <a:ext cx="1284184" cy="1281217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-5336345" y="4824873"/>
            <a:ext cx="295203" cy="1097625"/>
            <a:chOff x="815192" y="5058542"/>
            <a:chExt cx="295203" cy="1097625"/>
          </a:xfrm>
        </p:grpSpPr>
        <p:sp>
          <p:nvSpPr>
            <p:cNvPr id="38" name="Стрелка: пятиугольник 37"/>
            <p:cNvSpPr/>
            <p:nvPr/>
          </p:nvSpPr>
          <p:spPr>
            <a:xfrm>
              <a:off x="819254" y="5058542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: пятиугольник 38"/>
            <p:cNvSpPr/>
            <p:nvPr/>
          </p:nvSpPr>
          <p:spPr>
            <a:xfrm>
              <a:off x="820822" y="5342920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: пятиугольник 39"/>
            <p:cNvSpPr/>
            <p:nvPr/>
          </p:nvSpPr>
          <p:spPr>
            <a:xfrm>
              <a:off x="822395" y="5617868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: пятиугольник 40"/>
            <p:cNvSpPr/>
            <p:nvPr/>
          </p:nvSpPr>
          <p:spPr>
            <a:xfrm>
              <a:off x="815192" y="5940167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48181" y="458880"/>
            <a:ext cx="7228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ДОСУГОВАЯ ДЕЯТЕЛЬНОСТЬ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49" y="4075269"/>
            <a:ext cx="3410982" cy="227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457">
            <a:off x="7616401" y="3442659"/>
            <a:ext cx="3544956" cy="235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828">
            <a:off x="575290" y="4062430"/>
            <a:ext cx="3383280" cy="225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9" y="449285"/>
            <a:ext cx="38862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160873" y="1314135"/>
            <a:ext cx="7170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поддержке благотворительного фонда </a:t>
            </a:r>
            <a:endParaRPr lang="ru-RU" altLang="ru-RU" sz="16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под Солнцем» </a:t>
            </a:r>
            <a:endParaRPr lang="ru-RU" altLang="ru-RU" sz="16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проводятся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различные развлекательные и развивающие мероприятия, экскурсии, встречи с известными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18815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278822" y="-3163"/>
            <a:ext cx="12038598" cy="6468620"/>
            <a:chOff x="155294" y="-12399"/>
            <a:chExt cx="12038598" cy="6468620"/>
          </a:xfrm>
        </p:grpSpPr>
        <p:grpSp>
          <p:nvGrpSpPr>
            <p:cNvPr id="25" name="Группа 24"/>
            <p:cNvGrpSpPr/>
            <p:nvPr/>
          </p:nvGrpSpPr>
          <p:grpSpPr>
            <a:xfrm flipH="1" flipV="1">
              <a:off x="425079" y="-12399"/>
              <a:ext cx="11768813" cy="6468620"/>
              <a:chOff x="425079" y="390833"/>
              <a:chExt cx="11768813" cy="6468620"/>
            </a:xfrm>
          </p:grpSpPr>
          <p:sp>
            <p:nvSpPr>
              <p:cNvPr id="26" name="Прямоугольник 25"/>
              <p:cNvSpPr/>
              <p:nvPr/>
            </p:nvSpPr>
            <p:spPr>
              <a:xfrm rot="16200000" flipV="1">
                <a:off x="8811486" y="3464649"/>
                <a:ext cx="6456221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425079" y="6550864"/>
                <a:ext cx="11768813" cy="308589"/>
              </a:xfrm>
              <a:prstGeom prst="rect">
                <a:avLst/>
              </a:prstGeom>
              <a:solidFill>
                <a:srgbClr val="CCCBC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Месяц 27"/>
            <p:cNvSpPr/>
            <p:nvPr/>
          </p:nvSpPr>
          <p:spPr>
            <a:xfrm rot="13532846" flipH="1">
              <a:off x="463166" y="-277040"/>
              <a:ext cx="963538" cy="1579282"/>
            </a:xfrm>
            <a:prstGeom prst="moon">
              <a:avLst>
                <a:gd name="adj" fmla="val 59280"/>
              </a:avLst>
            </a:prstGeom>
            <a:solidFill>
              <a:srgbClr val="CC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Месяц 19"/>
          <p:cNvSpPr/>
          <p:nvPr/>
        </p:nvSpPr>
        <p:spPr>
          <a:xfrm rot="14231312" flipV="1">
            <a:off x="11133592" y="5561044"/>
            <a:ext cx="1152136" cy="1841781"/>
          </a:xfrm>
          <a:prstGeom prst="moon">
            <a:avLst>
              <a:gd name="adj" fmla="val 592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-528736" y="-565348"/>
            <a:ext cx="12731878" cy="7432565"/>
            <a:chOff x="125634" y="113728"/>
            <a:chExt cx="12731878" cy="7432565"/>
          </a:xfrm>
          <a:solidFill>
            <a:srgbClr val="01C1C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55178" y="1121914"/>
              <a:ext cx="591198" cy="642437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6684113" y="-5517587"/>
              <a:ext cx="537486" cy="118093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25634" y="113728"/>
              <a:ext cx="2029854" cy="21112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есяц 11"/>
            <p:cNvSpPr/>
            <p:nvPr/>
          </p:nvSpPr>
          <p:spPr>
            <a:xfrm rot="2357764">
              <a:off x="1526748" y="232917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2357764">
              <a:off x="157033" y="1824741"/>
              <a:ext cx="924166" cy="66902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 rot="5400000">
            <a:off x="9492051" y="2101988"/>
            <a:ext cx="4716612" cy="51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МУЛЬТИЦЕНТР СОЦИАЛЬНОЙ</a:t>
            </a:r>
            <a:b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ТРУДОВОЙ ИНТЕГРАЦИИ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298859" y="4929585"/>
            <a:ext cx="1764000" cy="176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632" y="5190190"/>
            <a:ext cx="1284184" cy="1281217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-5336345" y="4824873"/>
            <a:ext cx="295203" cy="1097625"/>
            <a:chOff x="815192" y="5058542"/>
            <a:chExt cx="295203" cy="1097625"/>
          </a:xfrm>
        </p:grpSpPr>
        <p:sp>
          <p:nvSpPr>
            <p:cNvPr id="38" name="Стрелка: пятиугольник 37"/>
            <p:cNvSpPr/>
            <p:nvPr/>
          </p:nvSpPr>
          <p:spPr>
            <a:xfrm>
              <a:off x="819254" y="5058542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: пятиугольник 38"/>
            <p:cNvSpPr/>
            <p:nvPr/>
          </p:nvSpPr>
          <p:spPr>
            <a:xfrm>
              <a:off x="820822" y="5342920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: пятиугольник 39"/>
            <p:cNvSpPr/>
            <p:nvPr/>
          </p:nvSpPr>
          <p:spPr>
            <a:xfrm>
              <a:off x="822395" y="5617868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: пятиугольник 40"/>
            <p:cNvSpPr/>
            <p:nvPr/>
          </p:nvSpPr>
          <p:spPr>
            <a:xfrm>
              <a:off x="815192" y="5940167"/>
              <a:ext cx="288000" cy="216000"/>
            </a:xfrm>
            <a:prstGeom prst="homePlate">
              <a:avLst/>
            </a:prstGeom>
            <a:solidFill>
              <a:srgbClr val="01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899702" y="852048"/>
            <a:ext cx="41628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выпускников: </a:t>
            </a:r>
            <a:endParaRPr lang="ru-RU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158 человек.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трудоустроенных выпускников: </a:t>
            </a:r>
            <a:endParaRPr lang="ru-RU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 человек </a:t>
            </a: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них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 трудоустроены по заявке от работодателя, </a:t>
            </a: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для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 ведется работа по организации специального рабочего места.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106194190"/>
              </p:ext>
            </p:extLst>
          </p:nvPr>
        </p:nvGraphicFramePr>
        <p:xfrm>
          <a:off x="190772" y="268767"/>
          <a:ext cx="6679386" cy="622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3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425079" y="-12399"/>
            <a:ext cx="11768813" cy="6468620"/>
            <a:chOff x="425079" y="390833"/>
            <a:chExt cx="11768813" cy="6468620"/>
          </a:xfrm>
        </p:grpSpPr>
        <p:sp>
          <p:nvSpPr>
            <p:cNvPr id="14" name="Прямоугольник 13"/>
            <p:cNvSpPr/>
            <p:nvPr/>
          </p:nvSpPr>
          <p:spPr>
            <a:xfrm rot="16200000" flipV="1">
              <a:off x="8811486" y="3464649"/>
              <a:ext cx="6456221" cy="308589"/>
            </a:xfrm>
            <a:prstGeom prst="rect">
              <a:avLst/>
            </a:prstGeom>
            <a:solidFill>
              <a:srgbClr val="CCCB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flipV="1">
              <a:off x="425079" y="6550864"/>
              <a:ext cx="11768813" cy="308589"/>
            </a:xfrm>
            <a:prstGeom prst="rect">
              <a:avLst/>
            </a:prstGeom>
            <a:solidFill>
              <a:srgbClr val="CCCB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79" b="14562"/>
          <a:stretch/>
        </p:blipFill>
        <p:spPr>
          <a:xfrm>
            <a:off x="2740614" y="2594798"/>
            <a:ext cx="5901592" cy="3484161"/>
          </a:xfrm>
          <a:prstGeom prst="rect">
            <a:avLst/>
          </a:prstGeom>
          <a:ln>
            <a:noFill/>
          </a:ln>
        </p:spPr>
      </p:pic>
      <p:sp>
        <p:nvSpPr>
          <p:cNvPr id="6" name="Месяц 5"/>
          <p:cNvSpPr/>
          <p:nvPr/>
        </p:nvSpPr>
        <p:spPr>
          <a:xfrm rot="18963752" flipV="1">
            <a:off x="-271976" y="5841655"/>
            <a:ext cx="941550" cy="1579282"/>
          </a:xfrm>
          <a:prstGeom prst="moon">
            <a:avLst>
              <a:gd name="adj" fmla="val 631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312392" y="-739714"/>
            <a:ext cx="12764822" cy="7373098"/>
            <a:chOff x="266208" y="173193"/>
            <a:chExt cx="12764822" cy="7373098"/>
          </a:xfrm>
          <a:solidFill>
            <a:srgbClr val="01C1C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78798" y="1121912"/>
              <a:ext cx="782914" cy="642437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6709443" y="-5305899"/>
              <a:ext cx="833862" cy="1180931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226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66208" y="173193"/>
              <a:ext cx="2652013" cy="259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есяц 11"/>
            <p:cNvSpPr/>
            <p:nvPr/>
          </p:nvSpPr>
          <p:spPr>
            <a:xfrm rot="2357764">
              <a:off x="2326449" y="655009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2357764">
              <a:off x="488168" y="2396036"/>
              <a:ext cx="924166" cy="704193"/>
            </a:xfrm>
            <a:prstGeom prst="moon">
              <a:avLst>
                <a:gd name="adj" fmla="val 78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Месяц 15"/>
          <p:cNvSpPr/>
          <p:nvPr/>
        </p:nvSpPr>
        <p:spPr>
          <a:xfrm rot="8067154">
            <a:off x="11174305" y="-281773"/>
            <a:ext cx="963538" cy="1579282"/>
          </a:xfrm>
          <a:prstGeom prst="moon">
            <a:avLst>
              <a:gd name="adj" fmla="val 59280"/>
            </a:avLst>
          </a:prstGeom>
          <a:solidFill>
            <a:srgbClr val="CC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9731" y="4196903"/>
            <a:ext cx="2340000" cy="226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70" y="4486430"/>
            <a:ext cx="1641712" cy="1637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23" y="472830"/>
            <a:ext cx="1254206" cy="14354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929174" y="6012697"/>
            <a:ext cx="9021119" cy="40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spc="-8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Мультицентр</a:t>
            </a:r>
            <a:r>
              <a:rPr lang="ru-RU" sz="2400" b="1" spc="-8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социальной и трудовой интеграции</a:t>
            </a:r>
          </a:p>
        </p:txBody>
      </p:sp>
      <p:pic>
        <p:nvPicPr>
          <p:cNvPr id="26" name="Picture 2" descr="http://www.ideasforpeople.ru/upload/iblock/b9b/b9b5c0c921764c82708e18074c6a1a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01" y="2106688"/>
            <a:ext cx="1775450" cy="1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493818" y="1217023"/>
            <a:ext cx="9391484" cy="1642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 пожаловать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день открытых дверей!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210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Kolykhmatov</dc:creator>
  <cp:lastModifiedBy>User1</cp:lastModifiedBy>
  <cp:revision>43</cp:revision>
  <dcterms:created xsi:type="dcterms:W3CDTF">2016-11-29T07:43:01Z</dcterms:created>
  <dcterms:modified xsi:type="dcterms:W3CDTF">2017-03-30T07:09:55Z</dcterms:modified>
</cp:coreProperties>
</file>